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02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974E4B-737E-4B4D-88BD-AC764B61B97A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F357EC6C-128E-4ACF-AFF2-5527CBD6E179}">
      <dgm:prSet phldrT="[Texto]"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ES" dirty="0" smtClean="0"/>
            <a:t>Pasos para hacer una maqueta escolar.</a:t>
          </a:r>
          <a:endParaRPr lang="es-CO" dirty="0"/>
        </a:p>
      </dgm:t>
    </dgm:pt>
    <dgm:pt modelId="{072921E5-91B3-40D9-B546-1E2340C9E235}" type="parTrans" cxnId="{114D46A5-6F49-4FA0-8DF5-70DF57CC3CDC}">
      <dgm:prSet/>
      <dgm:spPr/>
      <dgm:t>
        <a:bodyPr/>
        <a:lstStyle/>
        <a:p>
          <a:endParaRPr lang="es-CO"/>
        </a:p>
      </dgm:t>
    </dgm:pt>
    <dgm:pt modelId="{2D8FEE2D-E4A2-4BFF-A423-EA982058AC76}" type="sibTrans" cxnId="{114D46A5-6F49-4FA0-8DF5-70DF57CC3CDC}">
      <dgm:prSet/>
      <dgm:spPr/>
      <dgm:t>
        <a:bodyPr/>
        <a:lstStyle/>
        <a:p>
          <a:endParaRPr lang="es-CO"/>
        </a:p>
      </dgm:t>
    </dgm:pt>
    <dgm:pt modelId="{049E43B2-B48A-4BE5-8D56-6F393A25C540}">
      <dgm:prSet phldrT="[Texto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dirty="0" smtClean="0"/>
            <a:t>Definir el material con que se va a hacer la maqueta</a:t>
          </a:r>
          <a:endParaRPr lang="es-CO" dirty="0"/>
        </a:p>
      </dgm:t>
    </dgm:pt>
    <dgm:pt modelId="{294EFE92-99DB-4EE9-B7E3-B8CEE6B80F7D}" type="parTrans" cxnId="{A88B0F90-6AF4-4C07-96C6-07091877822A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s-CO"/>
        </a:p>
      </dgm:t>
    </dgm:pt>
    <dgm:pt modelId="{37508DB8-3BFD-4A5D-BD0E-5ECBDB9412DB}" type="sibTrans" cxnId="{A88B0F90-6AF4-4C07-96C6-07091877822A}">
      <dgm:prSet/>
      <dgm:spPr/>
      <dgm:t>
        <a:bodyPr/>
        <a:lstStyle/>
        <a:p>
          <a:endParaRPr lang="es-CO"/>
        </a:p>
      </dgm:t>
    </dgm:pt>
    <dgm:pt modelId="{F4ABF543-97F1-4CF5-A744-51996BED3D24}">
      <dgm:prSet phldrT="[Texto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dirty="0" smtClean="0"/>
            <a:t>Elaborar a mano el dibujo plano</a:t>
          </a:r>
          <a:endParaRPr lang="es-CO" dirty="0"/>
        </a:p>
      </dgm:t>
    </dgm:pt>
    <dgm:pt modelId="{2E1D69A5-AD2B-4BC9-9DB5-BA8452A7E5AD}" type="parTrans" cxnId="{39869875-8906-409B-B806-E30820098221}">
      <dgm:prSet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s-CO"/>
        </a:p>
      </dgm:t>
    </dgm:pt>
    <dgm:pt modelId="{132F1D7D-DDFC-41D9-AD60-BFE8D32AECD0}" type="sibTrans" cxnId="{39869875-8906-409B-B806-E30820098221}">
      <dgm:prSet/>
      <dgm:spPr/>
      <dgm:t>
        <a:bodyPr/>
        <a:lstStyle/>
        <a:p>
          <a:endParaRPr lang="es-CO"/>
        </a:p>
      </dgm:t>
    </dgm:pt>
    <dgm:pt modelId="{2FA5C700-3265-4430-93F9-1C4BC63E358D}">
      <dgm:prSet phldrT="[Texto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dirty="0" smtClean="0"/>
            <a:t>Demarcar el dibujo</a:t>
          </a:r>
          <a:endParaRPr lang="es-CO" dirty="0"/>
        </a:p>
      </dgm:t>
    </dgm:pt>
    <dgm:pt modelId="{B707B3ED-2387-44E0-A545-9C384405F708}" type="parTrans" cxnId="{D4C7F0D4-493A-43A1-9CF7-016DDC1F9612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s-CO"/>
        </a:p>
      </dgm:t>
    </dgm:pt>
    <dgm:pt modelId="{03A6F8E8-B435-4756-888D-C62C128816CC}" type="sibTrans" cxnId="{D4C7F0D4-493A-43A1-9CF7-016DDC1F9612}">
      <dgm:prSet/>
      <dgm:spPr/>
      <dgm:t>
        <a:bodyPr/>
        <a:lstStyle/>
        <a:p>
          <a:endParaRPr lang="es-CO"/>
        </a:p>
      </dgm:t>
    </dgm:pt>
    <dgm:pt modelId="{A2C1350A-1C4B-4B7B-BBA3-094BD174553D}">
      <dgm:prSet phldrT="[Texto]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dirty="0" smtClean="0"/>
            <a:t>Determinar los materiales</a:t>
          </a:r>
          <a:endParaRPr lang="es-CO" dirty="0"/>
        </a:p>
      </dgm:t>
    </dgm:pt>
    <dgm:pt modelId="{F0D87657-EFD8-4869-91A2-F31F19B1F80A}" type="parTrans" cxnId="{E3652C4F-383D-46D2-BDB5-6F9FCB36E8AE}">
      <dgm:prSet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s-CO"/>
        </a:p>
      </dgm:t>
    </dgm:pt>
    <dgm:pt modelId="{2FCC17C2-06FD-4E4D-8B23-D9F6140A0592}" type="sibTrans" cxnId="{E3652C4F-383D-46D2-BDB5-6F9FCB36E8AE}">
      <dgm:prSet/>
      <dgm:spPr/>
      <dgm:t>
        <a:bodyPr/>
        <a:lstStyle/>
        <a:p>
          <a:endParaRPr lang="es-CO"/>
        </a:p>
      </dgm:t>
    </dgm:pt>
    <dgm:pt modelId="{74C2AC1F-186F-4826-AC35-A5501FFD3BEB}">
      <dgm:prSet phldrT="[Texto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dirty="0" smtClean="0"/>
            <a:t>Etiqueta</a:t>
          </a:r>
          <a:endParaRPr lang="es-CO" dirty="0"/>
        </a:p>
      </dgm:t>
    </dgm:pt>
    <dgm:pt modelId="{69A7C414-91FB-4F91-831C-E58ACFC19B7E}" type="parTrans" cxnId="{C4A46663-B598-42C1-A646-39A4E2AB49C2}">
      <dgm:prSet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s-CO"/>
        </a:p>
      </dgm:t>
    </dgm:pt>
    <dgm:pt modelId="{A7F9043B-6168-4F0A-A5E9-390FC44E1B75}" type="sibTrans" cxnId="{C4A46663-B598-42C1-A646-39A4E2AB49C2}">
      <dgm:prSet/>
      <dgm:spPr/>
      <dgm:t>
        <a:bodyPr/>
        <a:lstStyle/>
        <a:p>
          <a:endParaRPr lang="es-CO"/>
        </a:p>
      </dgm:t>
    </dgm:pt>
    <dgm:pt modelId="{37797B7D-601D-486C-943B-6CFF237B8FE5}">
      <dgm:prSet phldrT="[Texto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smtClean="0"/>
            <a:t>Determinar </a:t>
          </a:r>
          <a:r>
            <a:rPr lang="es-ES" dirty="0" smtClean="0"/>
            <a:t>las herramientas</a:t>
          </a:r>
          <a:endParaRPr lang="es-CO" dirty="0"/>
        </a:p>
      </dgm:t>
    </dgm:pt>
    <dgm:pt modelId="{6FAE8DC6-F119-427D-B836-626AF53C14C7}" type="parTrans" cxnId="{73EF1BD3-7570-4C31-B28C-A984794C21FE}">
      <dgm:prSet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s-CO"/>
        </a:p>
      </dgm:t>
    </dgm:pt>
    <dgm:pt modelId="{551FEA42-C8AA-437F-ACC8-5F815F9E22E0}" type="sibTrans" cxnId="{73EF1BD3-7570-4C31-B28C-A984794C21FE}">
      <dgm:prSet/>
      <dgm:spPr/>
      <dgm:t>
        <a:bodyPr/>
        <a:lstStyle/>
        <a:p>
          <a:endParaRPr lang="es-CO"/>
        </a:p>
      </dgm:t>
    </dgm:pt>
    <dgm:pt modelId="{2AE42851-8A66-46CF-8C64-0B13B93ECA28}">
      <dgm:prSet phldrT="[Texto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dirty="0" smtClean="0"/>
            <a:t>Mano de obra</a:t>
          </a:r>
          <a:br>
            <a:rPr lang="es-ES" dirty="0" smtClean="0"/>
          </a:br>
          <a:endParaRPr lang="es-CO" dirty="0"/>
        </a:p>
      </dgm:t>
    </dgm:pt>
    <dgm:pt modelId="{17583759-33D3-4DA2-BE87-873A27BE043F}" type="parTrans" cxnId="{61920A05-4685-4340-9487-C242C9F24DDD}">
      <dgm:prSet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s-CO"/>
        </a:p>
      </dgm:t>
    </dgm:pt>
    <dgm:pt modelId="{A5F3F9FA-90F9-4A9C-BA31-BBA42136E4E1}" type="sibTrans" cxnId="{61920A05-4685-4340-9487-C242C9F24DDD}">
      <dgm:prSet/>
      <dgm:spPr/>
      <dgm:t>
        <a:bodyPr/>
        <a:lstStyle/>
        <a:p>
          <a:endParaRPr lang="es-CO"/>
        </a:p>
      </dgm:t>
    </dgm:pt>
    <dgm:pt modelId="{854DF167-EB9C-4105-90F2-66DEA491B35A}" type="pres">
      <dgm:prSet presAssocID="{53974E4B-737E-4B4D-88BD-AC764B61B97A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31A38F46-08F4-4A8D-942B-AD34331D2421}" type="pres">
      <dgm:prSet presAssocID="{F357EC6C-128E-4ACF-AFF2-5527CBD6E179}" presName="centerShape" presStyleLbl="node0" presStyleIdx="0" presStyleCnt="1"/>
      <dgm:spPr/>
      <dgm:t>
        <a:bodyPr/>
        <a:lstStyle/>
        <a:p>
          <a:endParaRPr lang="es-CO"/>
        </a:p>
      </dgm:t>
    </dgm:pt>
    <dgm:pt modelId="{9B981BD6-9F5B-46BB-A0B1-127442EEB98A}" type="pres">
      <dgm:prSet presAssocID="{294EFE92-99DB-4EE9-B7E3-B8CEE6B80F7D}" presName="parTrans" presStyleLbl="sibTrans2D1" presStyleIdx="0" presStyleCnt="7"/>
      <dgm:spPr/>
      <dgm:t>
        <a:bodyPr/>
        <a:lstStyle/>
        <a:p>
          <a:endParaRPr lang="es-CO"/>
        </a:p>
      </dgm:t>
    </dgm:pt>
    <dgm:pt modelId="{BD971A89-0FAF-42EE-B327-A9D4C0FF9C47}" type="pres">
      <dgm:prSet presAssocID="{294EFE92-99DB-4EE9-B7E3-B8CEE6B80F7D}" presName="connectorText" presStyleLbl="sibTrans2D1" presStyleIdx="0" presStyleCnt="7"/>
      <dgm:spPr/>
      <dgm:t>
        <a:bodyPr/>
        <a:lstStyle/>
        <a:p>
          <a:endParaRPr lang="es-CO"/>
        </a:p>
      </dgm:t>
    </dgm:pt>
    <dgm:pt modelId="{71D60433-1F8C-40C0-8111-5B8525F6D2DF}" type="pres">
      <dgm:prSet presAssocID="{049E43B2-B48A-4BE5-8D56-6F393A25C540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343DEE87-FDCB-444F-8C9B-207272A859CB}" type="pres">
      <dgm:prSet presAssocID="{2E1D69A5-AD2B-4BC9-9DB5-BA8452A7E5AD}" presName="parTrans" presStyleLbl="sibTrans2D1" presStyleIdx="1" presStyleCnt="7"/>
      <dgm:spPr/>
      <dgm:t>
        <a:bodyPr/>
        <a:lstStyle/>
        <a:p>
          <a:endParaRPr lang="es-CO"/>
        </a:p>
      </dgm:t>
    </dgm:pt>
    <dgm:pt modelId="{067F4416-7557-48D0-AE0D-7B8E497937F2}" type="pres">
      <dgm:prSet presAssocID="{2E1D69A5-AD2B-4BC9-9DB5-BA8452A7E5AD}" presName="connectorText" presStyleLbl="sibTrans2D1" presStyleIdx="1" presStyleCnt="7"/>
      <dgm:spPr/>
      <dgm:t>
        <a:bodyPr/>
        <a:lstStyle/>
        <a:p>
          <a:endParaRPr lang="es-CO"/>
        </a:p>
      </dgm:t>
    </dgm:pt>
    <dgm:pt modelId="{880CF49C-B699-48B4-ACCC-B02F34ABD7E6}" type="pres">
      <dgm:prSet presAssocID="{F4ABF543-97F1-4CF5-A744-51996BED3D24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92939597-16CC-4DC9-BABC-351B570C94D6}" type="pres">
      <dgm:prSet presAssocID="{B707B3ED-2387-44E0-A545-9C384405F708}" presName="parTrans" presStyleLbl="sibTrans2D1" presStyleIdx="2" presStyleCnt="7" custLinFactNeighborX="-21838" custLinFactNeighborY="-69"/>
      <dgm:spPr/>
      <dgm:t>
        <a:bodyPr/>
        <a:lstStyle/>
        <a:p>
          <a:endParaRPr lang="es-CO"/>
        </a:p>
      </dgm:t>
    </dgm:pt>
    <dgm:pt modelId="{D6B34CB2-9B68-4648-9BBA-F419CF31B3B4}" type="pres">
      <dgm:prSet presAssocID="{B707B3ED-2387-44E0-A545-9C384405F708}" presName="connectorText" presStyleLbl="sibTrans2D1" presStyleIdx="2" presStyleCnt="7"/>
      <dgm:spPr/>
      <dgm:t>
        <a:bodyPr/>
        <a:lstStyle/>
        <a:p>
          <a:endParaRPr lang="es-CO"/>
        </a:p>
      </dgm:t>
    </dgm:pt>
    <dgm:pt modelId="{7D3D8069-0C1D-4E98-AB0E-2A8F69B2AD0D}" type="pres">
      <dgm:prSet presAssocID="{2FA5C700-3265-4430-93F9-1C4BC63E358D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907AB204-6E55-4AA6-9790-3FD3FAC5A79F}" type="pres">
      <dgm:prSet presAssocID="{F0D87657-EFD8-4869-91A2-F31F19B1F80A}" presName="parTrans" presStyleLbl="sibTrans2D1" presStyleIdx="3" presStyleCnt="7"/>
      <dgm:spPr/>
      <dgm:t>
        <a:bodyPr/>
        <a:lstStyle/>
        <a:p>
          <a:endParaRPr lang="es-CO"/>
        </a:p>
      </dgm:t>
    </dgm:pt>
    <dgm:pt modelId="{22A2E2E4-67D8-4615-8F94-C07E09E0C754}" type="pres">
      <dgm:prSet presAssocID="{F0D87657-EFD8-4869-91A2-F31F19B1F80A}" presName="connectorText" presStyleLbl="sibTrans2D1" presStyleIdx="3" presStyleCnt="7"/>
      <dgm:spPr/>
      <dgm:t>
        <a:bodyPr/>
        <a:lstStyle/>
        <a:p>
          <a:endParaRPr lang="es-CO"/>
        </a:p>
      </dgm:t>
    </dgm:pt>
    <dgm:pt modelId="{CC55560F-03A1-40D1-A295-32227D9E243E}" type="pres">
      <dgm:prSet presAssocID="{A2C1350A-1C4B-4B7B-BBA3-094BD174553D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BED7804C-1EC2-44D2-9CE5-3FDC57E7F2E9}" type="pres">
      <dgm:prSet presAssocID="{6FAE8DC6-F119-427D-B836-626AF53C14C7}" presName="parTrans" presStyleLbl="sibTrans2D1" presStyleIdx="4" presStyleCnt="7"/>
      <dgm:spPr/>
      <dgm:t>
        <a:bodyPr/>
        <a:lstStyle/>
        <a:p>
          <a:endParaRPr lang="es-CO"/>
        </a:p>
      </dgm:t>
    </dgm:pt>
    <dgm:pt modelId="{09AF1839-0406-4201-94AE-2B98AB085656}" type="pres">
      <dgm:prSet presAssocID="{6FAE8DC6-F119-427D-B836-626AF53C14C7}" presName="connectorText" presStyleLbl="sibTrans2D1" presStyleIdx="4" presStyleCnt="7"/>
      <dgm:spPr/>
      <dgm:t>
        <a:bodyPr/>
        <a:lstStyle/>
        <a:p>
          <a:endParaRPr lang="es-CO"/>
        </a:p>
      </dgm:t>
    </dgm:pt>
    <dgm:pt modelId="{E2F64A51-B906-49CD-B562-88A280F85629}" type="pres">
      <dgm:prSet presAssocID="{37797B7D-601D-486C-943B-6CFF237B8FE5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03E1C6E8-8BAD-4F1E-BC61-C4D8800CA938}" type="pres">
      <dgm:prSet presAssocID="{17583759-33D3-4DA2-BE87-873A27BE043F}" presName="parTrans" presStyleLbl="sibTrans2D1" presStyleIdx="5" presStyleCnt="7"/>
      <dgm:spPr/>
      <dgm:t>
        <a:bodyPr/>
        <a:lstStyle/>
        <a:p>
          <a:endParaRPr lang="es-CO"/>
        </a:p>
      </dgm:t>
    </dgm:pt>
    <dgm:pt modelId="{B6115086-A3BF-41F6-B4A4-8AD414ED6013}" type="pres">
      <dgm:prSet presAssocID="{17583759-33D3-4DA2-BE87-873A27BE043F}" presName="connectorText" presStyleLbl="sibTrans2D1" presStyleIdx="5" presStyleCnt="7"/>
      <dgm:spPr/>
      <dgm:t>
        <a:bodyPr/>
        <a:lstStyle/>
        <a:p>
          <a:endParaRPr lang="es-CO"/>
        </a:p>
      </dgm:t>
    </dgm:pt>
    <dgm:pt modelId="{D839977F-B481-4479-AA89-7A9413E93108}" type="pres">
      <dgm:prSet presAssocID="{2AE42851-8A66-46CF-8C64-0B13B93ECA28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0E1E4850-A504-486A-85BC-9B4CD06217E9}" type="pres">
      <dgm:prSet presAssocID="{69A7C414-91FB-4F91-831C-E58ACFC19B7E}" presName="parTrans" presStyleLbl="sibTrans2D1" presStyleIdx="6" presStyleCnt="7"/>
      <dgm:spPr/>
      <dgm:t>
        <a:bodyPr/>
        <a:lstStyle/>
        <a:p>
          <a:endParaRPr lang="es-CO"/>
        </a:p>
      </dgm:t>
    </dgm:pt>
    <dgm:pt modelId="{B5371F2F-D104-4B3E-A655-2A8245B3FA10}" type="pres">
      <dgm:prSet presAssocID="{69A7C414-91FB-4F91-831C-E58ACFC19B7E}" presName="connectorText" presStyleLbl="sibTrans2D1" presStyleIdx="6" presStyleCnt="7"/>
      <dgm:spPr/>
      <dgm:t>
        <a:bodyPr/>
        <a:lstStyle/>
        <a:p>
          <a:endParaRPr lang="es-CO"/>
        </a:p>
      </dgm:t>
    </dgm:pt>
    <dgm:pt modelId="{7E59777F-B908-45E0-9060-5259B67EB4C1}" type="pres">
      <dgm:prSet presAssocID="{74C2AC1F-186F-4826-AC35-A5501FFD3BEB}" presName="node" presStyleLbl="node1" presStyleIdx="6" presStyleCnt="7" custRadScaleRad="97766" custRadScaleInc="-481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A8DF055F-7F8C-44CA-88C0-6A997495F17B}" type="presOf" srcId="{17583759-33D3-4DA2-BE87-873A27BE043F}" destId="{03E1C6E8-8BAD-4F1E-BC61-C4D8800CA938}" srcOrd="0" destOrd="0" presId="urn:microsoft.com/office/officeart/2005/8/layout/radial5"/>
    <dgm:cxn modelId="{A970DCDB-ADEC-4C77-8276-F18BC21E46E2}" type="presOf" srcId="{F4ABF543-97F1-4CF5-A744-51996BED3D24}" destId="{880CF49C-B699-48B4-ACCC-B02F34ABD7E6}" srcOrd="0" destOrd="0" presId="urn:microsoft.com/office/officeart/2005/8/layout/radial5"/>
    <dgm:cxn modelId="{922DD30C-43A8-4C01-8AD0-13E5B88521F3}" type="presOf" srcId="{6FAE8DC6-F119-427D-B836-626AF53C14C7}" destId="{BED7804C-1EC2-44D2-9CE5-3FDC57E7F2E9}" srcOrd="0" destOrd="0" presId="urn:microsoft.com/office/officeart/2005/8/layout/radial5"/>
    <dgm:cxn modelId="{91428B36-39D3-4D8B-8A9E-0F5FFE021FDC}" type="presOf" srcId="{2E1D69A5-AD2B-4BC9-9DB5-BA8452A7E5AD}" destId="{343DEE87-FDCB-444F-8C9B-207272A859CB}" srcOrd="0" destOrd="0" presId="urn:microsoft.com/office/officeart/2005/8/layout/radial5"/>
    <dgm:cxn modelId="{C4A46663-B598-42C1-A646-39A4E2AB49C2}" srcId="{F357EC6C-128E-4ACF-AFF2-5527CBD6E179}" destId="{74C2AC1F-186F-4826-AC35-A5501FFD3BEB}" srcOrd="6" destOrd="0" parTransId="{69A7C414-91FB-4F91-831C-E58ACFC19B7E}" sibTransId="{A7F9043B-6168-4F0A-A5E9-390FC44E1B75}"/>
    <dgm:cxn modelId="{A88B0F90-6AF4-4C07-96C6-07091877822A}" srcId="{F357EC6C-128E-4ACF-AFF2-5527CBD6E179}" destId="{049E43B2-B48A-4BE5-8D56-6F393A25C540}" srcOrd="0" destOrd="0" parTransId="{294EFE92-99DB-4EE9-B7E3-B8CEE6B80F7D}" sibTransId="{37508DB8-3BFD-4A5D-BD0E-5ECBDB9412DB}"/>
    <dgm:cxn modelId="{E2F0DD2D-A302-4B42-A300-BA5927D6574F}" type="presOf" srcId="{B707B3ED-2387-44E0-A545-9C384405F708}" destId="{92939597-16CC-4DC9-BABC-351B570C94D6}" srcOrd="0" destOrd="0" presId="urn:microsoft.com/office/officeart/2005/8/layout/radial5"/>
    <dgm:cxn modelId="{944F0355-31E1-471E-8A6C-3929699C5488}" type="presOf" srcId="{6FAE8DC6-F119-427D-B836-626AF53C14C7}" destId="{09AF1839-0406-4201-94AE-2B98AB085656}" srcOrd="1" destOrd="0" presId="urn:microsoft.com/office/officeart/2005/8/layout/radial5"/>
    <dgm:cxn modelId="{690393ED-6F6C-48F6-9EC6-BFBBFB0BA05D}" type="presOf" srcId="{53974E4B-737E-4B4D-88BD-AC764B61B97A}" destId="{854DF167-EB9C-4105-90F2-66DEA491B35A}" srcOrd="0" destOrd="0" presId="urn:microsoft.com/office/officeart/2005/8/layout/radial5"/>
    <dgm:cxn modelId="{49A19762-E76D-4293-9387-520CB52BDD22}" type="presOf" srcId="{F0D87657-EFD8-4869-91A2-F31F19B1F80A}" destId="{907AB204-6E55-4AA6-9790-3FD3FAC5A79F}" srcOrd="0" destOrd="0" presId="urn:microsoft.com/office/officeart/2005/8/layout/radial5"/>
    <dgm:cxn modelId="{0D0721AA-761D-4815-94FF-2E0309CED88E}" type="presOf" srcId="{17583759-33D3-4DA2-BE87-873A27BE043F}" destId="{B6115086-A3BF-41F6-B4A4-8AD414ED6013}" srcOrd="1" destOrd="0" presId="urn:microsoft.com/office/officeart/2005/8/layout/radial5"/>
    <dgm:cxn modelId="{67BA0AA3-2B26-447E-81A4-D9C0D4C4AA73}" type="presOf" srcId="{69A7C414-91FB-4F91-831C-E58ACFC19B7E}" destId="{0E1E4850-A504-486A-85BC-9B4CD06217E9}" srcOrd="0" destOrd="0" presId="urn:microsoft.com/office/officeart/2005/8/layout/radial5"/>
    <dgm:cxn modelId="{73EF1BD3-7570-4C31-B28C-A984794C21FE}" srcId="{F357EC6C-128E-4ACF-AFF2-5527CBD6E179}" destId="{37797B7D-601D-486C-943B-6CFF237B8FE5}" srcOrd="4" destOrd="0" parTransId="{6FAE8DC6-F119-427D-B836-626AF53C14C7}" sibTransId="{551FEA42-C8AA-437F-ACC8-5F815F9E22E0}"/>
    <dgm:cxn modelId="{2027BDE1-9A6D-4C8D-897E-44869445F67F}" type="presOf" srcId="{69A7C414-91FB-4F91-831C-E58ACFC19B7E}" destId="{B5371F2F-D104-4B3E-A655-2A8245B3FA10}" srcOrd="1" destOrd="0" presId="urn:microsoft.com/office/officeart/2005/8/layout/radial5"/>
    <dgm:cxn modelId="{4EB7C76A-B99F-47C8-90BC-C56445AB2A11}" type="presOf" srcId="{A2C1350A-1C4B-4B7B-BBA3-094BD174553D}" destId="{CC55560F-03A1-40D1-A295-32227D9E243E}" srcOrd="0" destOrd="0" presId="urn:microsoft.com/office/officeart/2005/8/layout/radial5"/>
    <dgm:cxn modelId="{E3652C4F-383D-46D2-BDB5-6F9FCB36E8AE}" srcId="{F357EC6C-128E-4ACF-AFF2-5527CBD6E179}" destId="{A2C1350A-1C4B-4B7B-BBA3-094BD174553D}" srcOrd="3" destOrd="0" parTransId="{F0D87657-EFD8-4869-91A2-F31F19B1F80A}" sibTransId="{2FCC17C2-06FD-4E4D-8B23-D9F6140A0592}"/>
    <dgm:cxn modelId="{00349856-287D-4BEA-BFE6-9A8E0A269989}" type="presOf" srcId="{294EFE92-99DB-4EE9-B7E3-B8CEE6B80F7D}" destId="{BD971A89-0FAF-42EE-B327-A9D4C0FF9C47}" srcOrd="1" destOrd="0" presId="urn:microsoft.com/office/officeart/2005/8/layout/radial5"/>
    <dgm:cxn modelId="{7BB6C11E-593C-4A43-BCDC-E8EA5EBBD809}" type="presOf" srcId="{049E43B2-B48A-4BE5-8D56-6F393A25C540}" destId="{71D60433-1F8C-40C0-8111-5B8525F6D2DF}" srcOrd="0" destOrd="0" presId="urn:microsoft.com/office/officeart/2005/8/layout/radial5"/>
    <dgm:cxn modelId="{61920A05-4685-4340-9487-C242C9F24DDD}" srcId="{F357EC6C-128E-4ACF-AFF2-5527CBD6E179}" destId="{2AE42851-8A66-46CF-8C64-0B13B93ECA28}" srcOrd="5" destOrd="0" parTransId="{17583759-33D3-4DA2-BE87-873A27BE043F}" sibTransId="{A5F3F9FA-90F9-4A9C-BA31-BBA42136E4E1}"/>
    <dgm:cxn modelId="{86B9C23B-9AB9-44B3-B0D5-7D51BCD7A483}" type="presOf" srcId="{2FA5C700-3265-4430-93F9-1C4BC63E358D}" destId="{7D3D8069-0C1D-4E98-AB0E-2A8F69B2AD0D}" srcOrd="0" destOrd="0" presId="urn:microsoft.com/office/officeart/2005/8/layout/radial5"/>
    <dgm:cxn modelId="{E7AF79E7-8AFF-4EC0-8812-7905BB6640AD}" type="presOf" srcId="{74C2AC1F-186F-4826-AC35-A5501FFD3BEB}" destId="{7E59777F-B908-45E0-9060-5259B67EB4C1}" srcOrd="0" destOrd="0" presId="urn:microsoft.com/office/officeart/2005/8/layout/radial5"/>
    <dgm:cxn modelId="{AE85459D-7396-4B72-902E-669120FF6630}" type="presOf" srcId="{294EFE92-99DB-4EE9-B7E3-B8CEE6B80F7D}" destId="{9B981BD6-9F5B-46BB-A0B1-127442EEB98A}" srcOrd="0" destOrd="0" presId="urn:microsoft.com/office/officeart/2005/8/layout/radial5"/>
    <dgm:cxn modelId="{D0809F52-6175-4851-9D21-AFDF2521BB70}" type="presOf" srcId="{37797B7D-601D-486C-943B-6CFF237B8FE5}" destId="{E2F64A51-B906-49CD-B562-88A280F85629}" srcOrd="0" destOrd="0" presId="urn:microsoft.com/office/officeart/2005/8/layout/radial5"/>
    <dgm:cxn modelId="{6AC1264A-676B-4F11-9299-FFA9D29F76D0}" type="presOf" srcId="{2AE42851-8A66-46CF-8C64-0B13B93ECA28}" destId="{D839977F-B481-4479-AA89-7A9413E93108}" srcOrd="0" destOrd="0" presId="urn:microsoft.com/office/officeart/2005/8/layout/radial5"/>
    <dgm:cxn modelId="{0734B8F6-89B8-48DC-BCCD-AB1E3D8C8A80}" type="presOf" srcId="{F357EC6C-128E-4ACF-AFF2-5527CBD6E179}" destId="{31A38F46-08F4-4A8D-942B-AD34331D2421}" srcOrd="0" destOrd="0" presId="urn:microsoft.com/office/officeart/2005/8/layout/radial5"/>
    <dgm:cxn modelId="{B3A1C831-0DDB-4542-93A6-82C60FDC2583}" type="presOf" srcId="{F0D87657-EFD8-4869-91A2-F31F19B1F80A}" destId="{22A2E2E4-67D8-4615-8F94-C07E09E0C754}" srcOrd="1" destOrd="0" presId="urn:microsoft.com/office/officeart/2005/8/layout/radial5"/>
    <dgm:cxn modelId="{114D46A5-6F49-4FA0-8DF5-70DF57CC3CDC}" srcId="{53974E4B-737E-4B4D-88BD-AC764B61B97A}" destId="{F357EC6C-128E-4ACF-AFF2-5527CBD6E179}" srcOrd="0" destOrd="0" parTransId="{072921E5-91B3-40D9-B546-1E2340C9E235}" sibTransId="{2D8FEE2D-E4A2-4BFF-A423-EA982058AC76}"/>
    <dgm:cxn modelId="{2D6614BE-81F1-4122-BC93-65C71F63BC30}" type="presOf" srcId="{2E1D69A5-AD2B-4BC9-9DB5-BA8452A7E5AD}" destId="{067F4416-7557-48D0-AE0D-7B8E497937F2}" srcOrd="1" destOrd="0" presId="urn:microsoft.com/office/officeart/2005/8/layout/radial5"/>
    <dgm:cxn modelId="{6A71D8C3-1D51-48E0-95AF-92867B4F8E36}" type="presOf" srcId="{B707B3ED-2387-44E0-A545-9C384405F708}" destId="{D6B34CB2-9B68-4648-9BBA-F419CF31B3B4}" srcOrd="1" destOrd="0" presId="urn:microsoft.com/office/officeart/2005/8/layout/radial5"/>
    <dgm:cxn modelId="{D4C7F0D4-493A-43A1-9CF7-016DDC1F9612}" srcId="{F357EC6C-128E-4ACF-AFF2-5527CBD6E179}" destId="{2FA5C700-3265-4430-93F9-1C4BC63E358D}" srcOrd="2" destOrd="0" parTransId="{B707B3ED-2387-44E0-A545-9C384405F708}" sibTransId="{03A6F8E8-B435-4756-888D-C62C128816CC}"/>
    <dgm:cxn modelId="{39869875-8906-409B-B806-E30820098221}" srcId="{F357EC6C-128E-4ACF-AFF2-5527CBD6E179}" destId="{F4ABF543-97F1-4CF5-A744-51996BED3D24}" srcOrd="1" destOrd="0" parTransId="{2E1D69A5-AD2B-4BC9-9DB5-BA8452A7E5AD}" sibTransId="{132F1D7D-DDFC-41D9-AD60-BFE8D32AECD0}"/>
    <dgm:cxn modelId="{F150C434-696A-42EE-B430-6EE1E657D2FF}" type="presParOf" srcId="{854DF167-EB9C-4105-90F2-66DEA491B35A}" destId="{31A38F46-08F4-4A8D-942B-AD34331D2421}" srcOrd="0" destOrd="0" presId="urn:microsoft.com/office/officeart/2005/8/layout/radial5"/>
    <dgm:cxn modelId="{F8C4E028-F22D-494B-BB92-1B3B70E8CEC9}" type="presParOf" srcId="{854DF167-EB9C-4105-90F2-66DEA491B35A}" destId="{9B981BD6-9F5B-46BB-A0B1-127442EEB98A}" srcOrd="1" destOrd="0" presId="urn:microsoft.com/office/officeart/2005/8/layout/radial5"/>
    <dgm:cxn modelId="{84EFB9C5-C2B9-4168-9EF5-ADDFFB2A3485}" type="presParOf" srcId="{9B981BD6-9F5B-46BB-A0B1-127442EEB98A}" destId="{BD971A89-0FAF-42EE-B327-A9D4C0FF9C47}" srcOrd="0" destOrd="0" presId="urn:microsoft.com/office/officeart/2005/8/layout/radial5"/>
    <dgm:cxn modelId="{0BC0848C-47C9-4346-875B-2D7F8479410C}" type="presParOf" srcId="{854DF167-EB9C-4105-90F2-66DEA491B35A}" destId="{71D60433-1F8C-40C0-8111-5B8525F6D2DF}" srcOrd="2" destOrd="0" presId="urn:microsoft.com/office/officeart/2005/8/layout/radial5"/>
    <dgm:cxn modelId="{8F84002C-CC1C-4C15-8411-35D10A1AF45A}" type="presParOf" srcId="{854DF167-EB9C-4105-90F2-66DEA491B35A}" destId="{343DEE87-FDCB-444F-8C9B-207272A859CB}" srcOrd="3" destOrd="0" presId="urn:microsoft.com/office/officeart/2005/8/layout/radial5"/>
    <dgm:cxn modelId="{05CA0FF7-9C83-4877-8C15-0498E2969991}" type="presParOf" srcId="{343DEE87-FDCB-444F-8C9B-207272A859CB}" destId="{067F4416-7557-48D0-AE0D-7B8E497937F2}" srcOrd="0" destOrd="0" presId="urn:microsoft.com/office/officeart/2005/8/layout/radial5"/>
    <dgm:cxn modelId="{7A9F9627-592F-46AB-8BCC-45AFF9B7A3E9}" type="presParOf" srcId="{854DF167-EB9C-4105-90F2-66DEA491B35A}" destId="{880CF49C-B699-48B4-ACCC-B02F34ABD7E6}" srcOrd="4" destOrd="0" presId="urn:microsoft.com/office/officeart/2005/8/layout/radial5"/>
    <dgm:cxn modelId="{AC46608E-B8AA-4061-9E46-D9F160AA3A5F}" type="presParOf" srcId="{854DF167-EB9C-4105-90F2-66DEA491B35A}" destId="{92939597-16CC-4DC9-BABC-351B570C94D6}" srcOrd="5" destOrd="0" presId="urn:microsoft.com/office/officeart/2005/8/layout/radial5"/>
    <dgm:cxn modelId="{D18C096F-4243-4E8F-9C65-37009EB90FE1}" type="presParOf" srcId="{92939597-16CC-4DC9-BABC-351B570C94D6}" destId="{D6B34CB2-9B68-4648-9BBA-F419CF31B3B4}" srcOrd="0" destOrd="0" presId="urn:microsoft.com/office/officeart/2005/8/layout/radial5"/>
    <dgm:cxn modelId="{FDECD07A-7CC5-4CE4-8853-3EEEB93C2C5A}" type="presParOf" srcId="{854DF167-EB9C-4105-90F2-66DEA491B35A}" destId="{7D3D8069-0C1D-4E98-AB0E-2A8F69B2AD0D}" srcOrd="6" destOrd="0" presId="urn:microsoft.com/office/officeart/2005/8/layout/radial5"/>
    <dgm:cxn modelId="{CB6974C3-B23F-4913-89C6-E19EBD8FF275}" type="presParOf" srcId="{854DF167-EB9C-4105-90F2-66DEA491B35A}" destId="{907AB204-6E55-4AA6-9790-3FD3FAC5A79F}" srcOrd="7" destOrd="0" presId="urn:microsoft.com/office/officeart/2005/8/layout/radial5"/>
    <dgm:cxn modelId="{9E0E8F20-498A-4AA3-931E-D153C2B993B5}" type="presParOf" srcId="{907AB204-6E55-4AA6-9790-3FD3FAC5A79F}" destId="{22A2E2E4-67D8-4615-8F94-C07E09E0C754}" srcOrd="0" destOrd="0" presId="urn:microsoft.com/office/officeart/2005/8/layout/radial5"/>
    <dgm:cxn modelId="{0DE086E8-35AC-4C03-9552-E0914E182BE3}" type="presParOf" srcId="{854DF167-EB9C-4105-90F2-66DEA491B35A}" destId="{CC55560F-03A1-40D1-A295-32227D9E243E}" srcOrd="8" destOrd="0" presId="urn:microsoft.com/office/officeart/2005/8/layout/radial5"/>
    <dgm:cxn modelId="{46425834-9FB4-472F-AE36-94D46FF3790B}" type="presParOf" srcId="{854DF167-EB9C-4105-90F2-66DEA491B35A}" destId="{BED7804C-1EC2-44D2-9CE5-3FDC57E7F2E9}" srcOrd="9" destOrd="0" presId="urn:microsoft.com/office/officeart/2005/8/layout/radial5"/>
    <dgm:cxn modelId="{55B97084-A1C4-474D-945C-C575C6EF5289}" type="presParOf" srcId="{BED7804C-1EC2-44D2-9CE5-3FDC57E7F2E9}" destId="{09AF1839-0406-4201-94AE-2B98AB085656}" srcOrd="0" destOrd="0" presId="urn:microsoft.com/office/officeart/2005/8/layout/radial5"/>
    <dgm:cxn modelId="{2162BC9F-C92E-468E-BFFE-6E20B0D19023}" type="presParOf" srcId="{854DF167-EB9C-4105-90F2-66DEA491B35A}" destId="{E2F64A51-B906-49CD-B562-88A280F85629}" srcOrd="10" destOrd="0" presId="urn:microsoft.com/office/officeart/2005/8/layout/radial5"/>
    <dgm:cxn modelId="{A19957F3-22FB-453D-9D3D-9BEC08A189BA}" type="presParOf" srcId="{854DF167-EB9C-4105-90F2-66DEA491B35A}" destId="{03E1C6E8-8BAD-4F1E-BC61-C4D8800CA938}" srcOrd="11" destOrd="0" presId="urn:microsoft.com/office/officeart/2005/8/layout/radial5"/>
    <dgm:cxn modelId="{8E75AC80-560B-48F8-964A-CCCCBA4EB270}" type="presParOf" srcId="{03E1C6E8-8BAD-4F1E-BC61-C4D8800CA938}" destId="{B6115086-A3BF-41F6-B4A4-8AD414ED6013}" srcOrd="0" destOrd="0" presId="urn:microsoft.com/office/officeart/2005/8/layout/radial5"/>
    <dgm:cxn modelId="{0BC6D9CE-7AC2-4879-A451-600233A68511}" type="presParOf" srcId="{854DF167-EB9C-4105-90F2-66DEA491B35A}" destId="{D839977F-B481-4479-AA89-7A9413E93108}" srcOrd="12" destOrd="0" presId="urn:microsoft.com/office/officeart/2005/8/layout/radial5"/>
    <dgm:cxn modelId="{28F43C9D-B580-45A9-84EF-3E032B85EEE7}" type="presParOf" srcId="{854DF167-EB9C-4105-90F2-66DEA491B35A}" destId="{0E1E4850-A504-486A-85BC-9B4CD06217E9}" srcOrd="13" destOrd="0" presId="urn:microsoft.com/office/officeart/2005/8/layout/radial5"/>
    <dgm:cxn modelId="{DC1BCABA-FAA7-4283-9B8E-FA6749ED242B}" type="presParOf" srcId="{0E1E4850-A504-486A-85BC-9B4CD06217E9}" destId="{B5371F2F-D104-4B3E-A655-2A8245B3FA10}" srcOrd="0" destOrd="0" presId="urn:microsoft.com/office/officeart/2005/8/layout/radial5"/>
    <dgm:cxn modelId="{D8FA3C39-3ACE-4406-9DE2-AD212F387C47}" type="presParOf" srcId="{854DF167-EB9C-4105-90F2-66DEA491B35A}" destId="{7E59777F-B908-45E0-9060-5259B67EB4C1}" srcOrd="14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A38F46-08F4-4A8D-942B-AD34331D2421}">
      <dsp:nvSpPr>
        <dsp:cNvPr id="0" name=""/>
        <dsp:cNvSpPr/>
      </dsp:nvSpPr>
      <dsp:spPr>
        <a:xfrm>
          <a:off x="3462821" y="1698127"/>
          <a:ext cx="1303957" cy="1303957"/>
        </a:xfrm>
        <a:prstGeom prst="ellipse">
          <a:avLst/>
        </a:prstGeom>
        <a:solidFill>
          <a:schemeClr val="dk1"/>
        </a:solidFill>
        <a:ln w="25400" cap="flat" cmpd="sng" algn="ctr">
          <a:solidFill>
            <a:schemeClr val="dk1">
              <a:shade val="50000"/>
            </a:schemeClr>
          </a:solidFill>
          <a:prstDash val="solid"/>
        </a:ln>
        <a:effectLst/>
      </dsp:spPr>
      <dsp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Pasos para hacer una maqueta escolar.</a:t>
          </a:r>
          <a:endParaRPr lang="es-CO" sz="1500" kern="1200" dirty="0"/>
        </a:p>
      </dsp:txBody>
      <dsp:txXfrm>
        <a:off x="3653781" y="1889087"/>
        <a:ext cx="922037" cy="922037"/>
      </dsp:txXfrm>
    </dsp:sp>
    <dsp:sp modelId="{9B981BD6-9F5B-46BB-A0B1-127442EEB98A}">
      <dsp:nvSpPr>
        <dsp:cNvPr id="0" name=""/>
        <dsp:cNvSpPr/>
      </dsp:nvSpPr>
      <dsp:spPr>
        <a:xfrm rot="16200000">
          <a:off x="3976793" y="1223876"/>
          <a:ext cx="276013" cy="443345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1100" kern="1200"/>
        </a:p>
      </dsp:txBody>
      <dsp:txXfrm>
        <a:off x="4018195" y="1353947"/>
        <a:ext cx="193209" cy="266007"/>
      </dsp:txXfrm>
    </dsp:sp>
    <dsp:sp modelId="{71D60433-1F8C-40C0-8111-5B8525F6D2DF}">
      <dsp:nvSpPr>
        <dsp:cNvPr id="0" name=""/>
        <dsp:cNvSpPr/>
      </dsp:nvSpPr>
      <dsp:spPr>
        <a:xfrm>
          <a:off x="3528019" y="3785"/>
          <a:ext cx="1173561" cy="1173561"/>
        </a:xfrm>
        <a:prstGeom prst="ellipse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Definir el material con que se va a hacer la maqueta</a:t>
          </a:r>
          <a:endParaRPr lang="es-CO" sz="1100" kern="1200" dirty="0"/>
        </a:p>
      </dsp:txBody>
      <dsp:txXfrm>
        <a:off x="3699883" y="175649"/>
        <a:ext cx="829833" cy="829833"/>
      </dsp:txXfrm>
    </dsp:sp>
    <dsp:sp modelId="{343DEE87-FDCB-444F-8C9B-207272A859CB}">
      <dsp:nvSpPr>
        <dsp:cNvPr id="0" name=""/>
        <dsp:cNvSpPr/>
      </dsp:nvSpPr>
      <dsp:spPr>
        <a:xfrm rot="19285714">
          <a:off x="4684004" y="1564451"/>
          <a:ext cx="276013" cy="443345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1100" kern="1200"/>
        </a:p>
      </dsp:txBody>
      <dsp:txXfrm>
        <a:off x="4693037" y="1678934"/>
        <a:ext cx="193209" cy="266007"/>
      </dsp:txXfrm>
    </dsp:sp>
    <dsp:sp modelId="{880CF49C-B699-48B4-ACCC-B02F34ABD7E6}">
      <dsp:nvSpPr>
        <dsp:cNvPr id="0" name=""/>
        <dsp:cNvSpPr/>
      </dsp:nvSpPr>
      <dsp:spPr>
        <a:xfrm>
          <a:off x="4903682" y="666270"/>
          <a:ext cx="1173561" cy="1173561"/>
        </a:xfrm>
        <a:prstGeom prst="ellipse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Elaborar a mano el dibujo plano</a:t>
          </a:r>
          <a:endParaRPr lang="es-CO" sz="1100" kern="1200" dirty="0"/>
        </a:p>
      </dsp:txBody>
      <dsp:txXfrm>
        <a:off x="5075546" y="838134"/>
        <a:ext cx="829833" cy="829833"/>
      </dsp:txXfrm>
    </dsp:sp>
    <dsp:sp modelId="{92939597-16CC-4DC9-BABC-351B570C94D6}">
      <dsp:nvSpPr>
        <dsp:cNvPr id="0" name=""/>
        <dsp:cNvSpPr/>
      </dsp:nvSpPr>
      <dsp:spPr>
        <a:xfrm rot="771429">
          <a:off x="4798395" y="2329410"/>
          <a:ext cx="276013" cy="443345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1100" kern="1200"/>
        </a:p>
      </dsp:txBody>
      <dsp:txXfrm>
        <a:off x="4799433" y="2408866"/>
        <a:ext cx="193209" cy="266007"/>
      </dsp:txXfrm>
    </dsp:sp>
    <dsp:sp modelId="{7D3D8069-0C1D-4E98-AB0E-2A8F69B2AD0D}">
      <dsp:nvSpPr>
        <dsp:cNvPr id="0" name=""/>
        <dsp:cNvSpPr/>
      </dsp:nvSpPr>
      <dsp:spPr>
        <a:xfrm>
          <a:off x="5243443" y="2154859"/>
          <a:ext cx="1173561" cy="1173561"/>
        </a:xfrm>
        <a:prstGeom prst="ellipse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Demarcar el dibujo</a:t>
          </a:r>
          <a:endParaRPr lang="es-CO" sz="1100" kern="1200" dirty="0"/>
        </a:p>
      </dsp:txBody>
      <dsp:txXfrm>
        <a:off x="5415307" y="2326723"/>
        <a:ext cx="829833" cy="829833"/>
      </dsp:txXfrm>
    </dsp:sp>
    <dsp:sp modelId="{907AB204-6E55-4AA6-9790-3FD3FAC5A79F}">
      <dsp:nvSpPr>
        <dsp:cNvPr id="0" name=""/>
        <dsp:cNvSpPr/>
      </dsp:nvSpPr>
      <dsp:spPr>
        <a:xfrm rot="3857143">
          <a:off x="4369265" y="2943411"/>
          <a:ext cx="276013" cy="443345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1100" kern="1200"/>
        </a:p>
      </dsp:txBody>
      <dsp:txXfrm>
        <a:off x="4392703" y="2994778"/>
        <a:ext cx="193209" cy="266007"/>
      </dsp:txXfrm>
    </dsp:sp>
    <dsp:sp modelId="{CC55560F-03A1-40D1-A295-32227D9E243E}">
      <dsp:nvSpPr>
        <dsp:cNvPr id="0" name=""/>
        <dsp:cNvSpPr/>
      </dsp:nvSpPr>
      <dsp:spPr>
        <a:xfrm>
          <a:off x="4291454" y="3348615"/>
          <a:ext cx="1173561" cy="1173561"/>
        </a:xfrm>
        <a:prstGeom prst="ellipse">
          <a:avLst/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Determinar los materiales</a:t>
          </a:r>
          <a:endParaRPr lang="es-CO" sz="1100" kern="1200" dirty="0"/>
        </a:p>
      </dsp:txBody>
      <dsp:txXfrm>
        <a:off x="4463318" y="3520479"/>
        <a:ext cx="829833" cy="829833"/>
      </dsp:txXfrm>
    </dsp:sp>
    <dsp:sp modelId="{BED7804C-1EC2-44D2-9CE5-3FDC57E7F2E9}">
      <dsp:nvSpPr>
        <dsp:cNvPr id="0" name=""/>
        <dsp:cNvSpPr/>
      </dsp:nvSpPr>
      <dsp:spPr>
        <a:xfrm rot="6942857">
          <a:off x="3584320" y="2943411"/>
          <a:ext cx="276013" cy="443345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1100" kern="1200"/>
        </a:p>
      </dsp:txBody>
      <dsp:txXfrm rot="10800000">
        <a:off x="3643686" y="2994778"/>
        <a:ext cx="193209" cy="266007"/>
      </dsp:txXfrm>
    </dsp:sp>
    <dsp:sp modelId="{E2F64A51-B906-49CD-B562-88A280F85629}">
      <dsp:nvSpPr>
        <dsp:cNvPr id="0" name=""/>
        <dsp:cNvSpPr/>
      </dsp:nvSpPr>
      <dsp:spPr>
        <a:xfrm>
          <a:off x="2764583" y="3348615"/>
          <a:ext cx="1173561" cy="1173561"/>
        </a:xfrm>
        <a:prstGeom prst="ellipse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smtClean="0"/>
            <a:t>Determinar </a:t>
          </a:r>
          <a:r>
            <a:rPr lang="es-ES" sz="1100" kern="1200" dirty="0" smtClean="0"/>
            <a:t>las herramientas</a:t>
          </a:r>
          <a:endParaRPr lang="es-CO" sz="1100" kern="1200" dirty="0"/>
        </a:p>
      </dsp:txBody>
      <dsp:txXfrm>
        <a:off x="2936447" y="3520479"/>
        <a:ext cx="829833" cy="829833"/>
      </dsp:txXfrm>
    </dsp:sp>
    <dsp:sp modelId="{03E1C6E8-8BAD-4F1E-BC61-C4D8800CA938}">
      <dsp:nvSpPr>
        <dsp:cNvPr id="0" name=""/>
        <dsp:cNvSpPr/>
      </dsp:nvSpPr>
      <dsp:spPr>
        <a:xfrm rot="10028571">
          <a:off x="3094915" y="2329716"/>
          <a:ext cx="276013" cy="443345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1100" kern="1200"/>
        </a:p>
      </dsp:txBody>
      <dsp:txXfrm rot="10800000">
        <a:off x="3176681" y="2409172"/>
        <a:ext cx="193209" cy="266007"/>
      </dsp:txXfrm>
    </dsp:sp>
    <dsp:sp modelId="{D839977F-B481-4479-AA89-7A9413E93108}">
      <dsp:nvSpPr>
        <dsp:cNvPr id="0" name=""/>
        <dsp:cNvSpPr/>
      </dsp:nvSpPr>
      <dsp:spPr>
        <a:xfrm>
          <a:off x="1812594" y="2154859"/>
          <a:ext cx="1173561" cy="1173561"/>
        </a:xfrm>
        <a:prstGeom prst="ellipse">
          <a:avLst/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Mano de obra</a:t>
          </a:r>
          <a:br>
            <a:rPr lang="es-ES" sz="1100" kern="1200" dirty="0" smtClean="0"/>
          </a:br>
          <a:endParaRPr lang="es-CO" sz="1100" kern="1200" dirty="0"/>
        </a:p>
      </dsp:txBody>
      <dsp:txXfrm>
        <a:off x="1984458" y="2326723"/>
        <a:ext cx="829833" cy="829833"/>
      </dsp:txXfrm>
    </dsp:sp>
    <dsp:sp modelId="{0E1E4850-A504-486A-85BC-9B4CD06217E9}">
      <dsp:nvSpPr>
        <dsp:cNvPr id="0" name=""/>
        <dsp:cNvSpPr/>
      </dsp:nvSpPr>
      <dsp:spPr>
        <a:xfrm rot="13040028">
          <a:off x="3283140" y="1591419"/>
          <a:ext cx="255180" cy="443345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1100" kern="1200"/>
        </a:p>
      </dsp:txBody>
      <dsp:txXfrm rot="10800000">
        <a:off x="3351852" y="1703301"/>
        <a:ext cx="178626" cy="266007"/>
      </dsp:txXfrm>
    </dsp:sp>
    <dsp:sp modelId="{7E59777F-B908-45E0-9060-5259B67EB4C1}">
      <dsp:nvSpPr>
        <dsp:cNvPr id="0" name=""/>
        <dsp:cNvSpPr/>
      </dsp:nvSpPr>
      <dsp:spPr>
        <a:xfrm>
          <a:off x="2160235" y="720077"/>
          <a:ext cx="1173561" cy="1173561"/>
        </a:xfrm>
        <a:prstGeom prst="ellipse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Etiqueta</a:t>
          </a:r>
          <a:endParaRPr lang="es-CO" sz="1100" kern="1200" dirty="0"/>
        </a:p>
      </dsp:txBody>
      <dsp:txXfrm>
        <a:off x="2332099" y="891941"/>
        <a:ext cx="829833" cy="8298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AADC-4942-4CDB-AED7-857F89AFDF8B}" type="datetimeFigureOut">
              <a:rPr lang="es-CO" smtClean="0"/>
              <a:t>23/05/2015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1877D-69A4-405D-BC8F-426F337E97B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87558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AADC-4942-4CDB-AED7-857F89AFDF8B}" type="datetimeFigureOut">
              <a:rPr lang="es-CO" smtClean="0"/>
              <a:t>23/05/2015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1877D-69A4-405D-BC8F-426F337E97B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42194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AADC-4942-4CDB-AED7-857F89AFDF8B}" type="datetimeFigureOut">
              <a:rPr lang="es-CO" smtClean="0"/>
              <a:t>23/05/2015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1877D-69A4-405D-BC8F-426F337E97B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75320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AADC-4942-4CDB-AED7-857F89AFDF8B}" type="datetimeFigureOut">
              <a:rPr lang="es-CO" smtClean="0"/>
              <a:t>23/05/2015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1877D-69A4-405D-BC8F-426F337E97B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49816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AADC-4942-4CDB-AED7-857F89AFDF8B}" type="datetimeFigureOut">
              <a:rPr lang="es-CO" smtClean="0"/>
              <a:t>23/05/2015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1877D-69A4-405D-BC8F-426F337E97B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27446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AADC-4942-4CDB-AED7-857F89AFDF8B}" type="datetimeFigureOut">
              <a:rPr lang="es-CO" smtClean="0"/>
              <a:t>23/05/2015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1877D-69A4-405D-BC8F-426F337E97B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4822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AADC-4942-4CDB-AED7-857F89AFDF8B}" type="datetimeFigureOut">
              <a:rPr lang="es-CO" smtClean="0"/>
              <a:t>23/05/2015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1877D-69A4-405D-BC8F-426F337E97B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20548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AADC-4942-4CDB-AED7-857F89AFDF8B}" type="datetimeFigureOut">
              <a:rPr lang="es-CO" smtClean="0"/>
              <a:t>23/05/2015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1877D-69A4-405D-BC8F-426F337E97B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85936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AADC-4942-4CDB-AED7-857F89AFDF8B}" type="datetimeFigureOut">
              <a:rPr lang="es-CO" smtClean="0"/>
              <a:t>23/05/2015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1877D-69A4-405D-BC8F-426F337E97B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27835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AADC-4942-4CDB-AED7-857F89AFDF8B}" type="datetimeFigureOut">
              <a:rPr lang="es-CO" smtClean="0"/>
              <a:t>23/05/2015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1877D-69A4-405D-BC8F-426F337E97B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6744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AADC-4942-4CDB-AED7-857F89AFDF8B}" type="datetimeFigureOut">
              <a:rPr lang="es-CO" smtClean="0"/>
              <a:t>23/05/2015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1877D-69A4-405D-BC8F-426F337E97B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23781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FAADC-4942-4CDB-AED7-857F89AFDF8B}" type="datetimeFigureOut">
              <a:rPr lang="es-CO" smtClean="0"/>
              <a:t>23/05/2015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1877D-69A4-405D-BC8F-426F337E97B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4914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Como hacer una maqueta</a:t>
            </a:r>
            <a:endParaRPr lang="es-CO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2384760"/>
              </p:ext>
            </p:extLst>
          </p:nvPr>
        </p:nvGraphicFramePr>
        <p:xfrm>
          <a:off x="467544" y="155679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58849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41</Words>
  <Application>Microsoft Office PowerPoint</Application>
  <PresentationFormat>Presentación en pantalla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Como hacer una maqueta</vt:lpstr>
    </vt:vector>
  </TitlesOfParts>
  <Company>Secretaria de Educacion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IE</dc:creator>
  <cp:lastModifiedBy>FLA RUIZ</cp:lastModifiedBy>
  <cp:revision>2</cp:revision>
  <dcterms:created xsi:type="dcterms:W3CDTF">2015-04-13T12:37:10Z</dcterms:created>
  <dcterms:modified xsi:type="dcterms:W3CDTF">2015-05-23T20:13:52Z</dcterms:modified>
</cp:coreProperties>
</file>